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1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4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21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21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6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21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gif"/><Relationship Id="rId4" Type="http://schemas.openxmlformats.org/officeDocument/2006/relationships/image" Target="../media/image21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3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8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8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037" y="5409960"/>
            <a:ext cx="8342235" cy="25754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516" y="7295364"/>
            <a:ext cx="7778431" cy="17103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468" y="1134182"/>
            <a:ext cx="2601482" cy="4062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1023099" cy="480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239" y="1134182"/>
            <a:ext cx="2077006" cy="406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" y="-1104900"/>
            <a:ext cx="7696200" cy="769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77711" cy="4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95238" y="1341869"/>
            <a:ext cx="12155306" cy="7621211"/>
            <a:chOff x="2495238" y="1341869"/>
            <a:chExt cx="12155306" cy="76212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238" y="1341869"/>
              <a:ext cx="12155306" cy="76212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1525" y="1135963"/>
            <a:ext cx="3086025" cy="474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536" y="6495919"/>
            <a:ext cx="5555167" cy="680101"/>
            <a:chOff x="1098536" y="6495919"/>
            <a:chExt cx="5555167" cy="68010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910404" y="6495919"/>
              <a:ext cx="3931432" cy="680101"/>
              <a:chOff x="1910404" y="6495919"/>
              <a:chExt cx="3931432" cy="68010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910404" y="6495919"/>
                <a:ext cx="3931432" cy="68010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0442" y="6618734"/>
              <a:ext cx="4265491" cy="4719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29769" y="6495919"/>
            <a:ext cx="6095238" cy="680101"/>
            <a:chOff x="6629769" y="6495919"/>
            <a:chExt cx="6095238" cy="6801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90502" y="6495919"/>
              <a:ext cx="5173772" cy="680101"/>
              <a:chOff x="7090502" y="6495919"/>
              <a:chExt cx="5173772" cy="6801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90502" y="6495919"/>
                <a:ext cx="5173772" cy="68010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1675" y="6613397"/>
              <a:ext cx="5004844" cy="4719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84661" y="4668793"/>
            <a:ext cx="3922913" cy="1043865"/>
            <a:chOff x="7584661" y="4668793"/>
            <a:chExt cx="3922913" cy="10438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661" y="4668793"/>
              <a:ext cx="3922913" cy="1043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99732" y="6495919"/>
            <a:ext cx="5555167" cy="680101"/>
            <a:chOff x="12299732" y="6495919"/>
            <a:chExt cx="5555167" cy="68010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11637" y="6495919"/>
              <a:ext cx="3931432" cy="680101"/>
              <a:chOff x="13111637" y="6495919"/>
              <a:chExt cx="3931432" cy="6801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111637" y="6495919"/>
                <a:ext cx="3931432" cy="6801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61638" y="6618731"/>
              <a:ext cx="3657606" cy="4038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59956" y="4032691"/>
            <a:ext cx="3248673" cy="2140598"/>
            <a:chOff x="13359956" y="4032691"/>
            <a:chExt cx="3248673" cy="21405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9956" y="4032691"/>
              <a:ext cx="3248673" cy="21405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1336" y="4775105"/>
            <a:ext cx="4529567" cy="1173775"/>
            <a:chOff x="1611336" y="4775105"/>
            <a:chExt cx="4529567" cy="11737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1336" y="4775105"/>
              <a:ext cx="4529567" cy="11737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21525" y="1135963"/>
            <a:ext cx="3086024" cy="474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3699" y="3059584"/>
            <a:ext cx="7720540" cy="8682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9772" y="4636468"/>
            <a:ext cx="7657457" cy="88653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19772" y="6392093"/>
            <a:ext cx="7674980" cy="8624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6681" y="7942511"/>
            <a:ext cx="7690167" cy="8608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0370" y="5714144"/>
            <a:ext cx="7483519" cy="860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370" y="7942511"/>
            <a:ext cx="7945272" cy="8799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34974" y="2309992"/>
            <a:ext cx="2585641" cy="2584088"/>
            <a:chOff x="2134974" y="2309992"/>
            <a:chExt cx="2585641" cy="25840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4974" y="2309992"/>
              <a:ext cx="2585641" cy="25840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20616" y="2246080"/>
            <a:ext cx="2585641" cy="2584088"/>
            <a:chOff x="4720616" y="2246080"/>
            <a:chExt cx="2585641" cy="25840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0616" y="2246080"/>
              <a:ext cx="2585641" cy="25840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52436" y="3244475"/>
            <a:ext cx="1593026" cy="6807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64141" y="3244475"/>
            <a:ext cx="1922749" cy="6807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55422" y="1866723"/>
            <a:ext cx="6633927" cy="753810"/>
          </a:xfrm>
          <a:prstGeom prst="rect">
            <a:avLst/>
          </a:prstGeom>
        </p:spPr>
      </p:pic>
      <p:grpSp>
        <p:nvGrpSpPr>
          <p:cNvPr id="22" name="그룹 1004"/>
          <p:cNvGrpSpPr/>
          <p:nvPr/>
        </p:nvGrpSpPr>
        <p:grpSpPr>
          <a:xfrm>
            <a:off x="8991600" y="4562623"/>
            <a:ext cx="2590800" cy="597337"/>
            <a:chOff x="13743328" y="3971754"/>
            <a:chExt cx="1281286" cy="1035538"/>
          </a:xfrm>
        </p:grpSpPr>
        <p:pic>
          <p:nvPicPr>
            <p:cNvPr id="23" name="Object 1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43328" y="3971754"/>
              <a:ext cx="1281286" cy="10355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45710" y="1134182"/>
            <a:ext cx="2058234" cy="474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9786" y="1919711"/>
            <a:ext cx="11399353" cy="2135710"/>
            <a:chOff x="3219786" y="1919711"/>
            <a:chExt cx="11399353" cy="21357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9786" y="1919711"/>
              <a:ext cx="11399353" cy="2135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53647" y="5474548"/>
            <a:ext cx="9165464" cy="2834507"/>
            <a:chOff x="8753647" y="5474548"/>
            <a:chExt cx="9165464" cy="28345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53647" y="5474548"/>
              <a:ext cx="9165464" cy="2834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3056" y="4844089"/>
            <a:ext cx="8709801" cy="3185897"/>
            <a:chOff x="433056" y="4844089"/>
            <a:chExt cx="8709801" cy="31858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056" y="4844089"/>
              <a:ext cx="8709801" cy="3185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42262" y="6150691"/>
            <a:ext cx="2000360" cy="1163284"/>
            <a:chOff x="3442262" y="6150691"/>
            <a:chExt cx="2000360" cy="11632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2262" y="6150691"/>
              <a:ext cx="2000360" cy="11632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3043" y="6150691"/>
            <a:ext cx="2000360" cy="1163284"/>
            <a:chOff x="12283043" y="6150691"/>
            <a:chExt cx="2000360" cy="11632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3043" y="6150691"/>
              <a:ext cx="2000360" cy="1163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6199" y="6097535"/>
            <a:ext cx="2000360" cy="1163284"/>
            <a:chOff x="12336199" y="6097535"/>
            <a:chExt cx="2000360" cy="1163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36199" y="6097535"/>
              <a:ext cx="2000360" cy="11632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00185" y="2173429"/>
            <a:ext cx="2680630" cy="990400"/>
            <a:chOff x="3100185" y="2173429"/>
            <a:chExt cx="2680630" cy="9904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00185" y="2173429"/>
              <a:ext cx="2680630" cy="990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86691" cy="474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607" y="2617338"/>
            <a:ext cx="8532250" cy="6393868"/>
            <a:chOff x="610607" y="2617338"/>
            <a:chExt cx="8532250" cy="63938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607" y="2617338"/>
              <a:ext cx="8532250" cy="63938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1704" y="2617338"/>
            <a:ext cx="8009519" cy="6014020"/>
            <a:chOff x="9551704" y="2617338"/>
            <a:chExt cx="8009519" cy="60140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1704" y="2617338"/>
              <a:ext cx="8009519" cy="60140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3328" y="3971754"/>
            <a:ext cx="1281286" cy="1035538"/>
            <a:chOff x="13743328" y="3971754"/>
            <a:chExt cx="1281286" cy="10355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43328" y="3971754"/>
              <a:ext cx="1281286" cy="1035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43328" y="4958991"/>
            <a:ext cx="2665979" cy="855281"/>
            <a:chOff x="13743328" y="4958991"/>
            <a:chExt cx="2665979" cy="8552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43328" y="4958991"/>
              <a:ext cx="2665979" cy="8552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89301" y="6639911"/>
            <a:ext cx="4320006" cy="1103707"/>
            <a:chOff x="12089301" y="6639911"/>
            <a:chExt cx="4320006" cy="11037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89301" y="6639911"/>
              <a:ext cx="4320006" cy="110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43328" y="5682591"/>
            <a:ext cx="2718124" cy="1035538"/>
            <a:chOff x="13743328" y="5682591"/>
            <a:chExt cx="2718124" cy="10355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43328" y="5682591"/>
              <a:ext cx="2718124" cy="10355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99970" y="7743618"/>
            <a:ext cx="2826718" cy="887741"/>
            <a:chOff x="13599970" y="7743618"/>
            <a:chExt cx="2826718" cy="8877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99970" y="7743618"/>
              <a:ext cx="2826718" cy="8877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765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86025" cy="4743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9526" y="2618372"/>
            <a:ext cx="1804182" cy="9187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8097" y="3635616"/>
            <a:ext cx="6157204" cy="11757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09526" y="5909486"/>
            <a:ext cx="2731639" cy="9282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38097" y="6892374"/>
            <a:ext cx="8038004" cy="11757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13397" y="7584410"/>
            <a:ext cx="3269730" cy="1243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288" y="1485900"/>
            <a:ext cx="3260473" cy="7049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2536" y="496215"/>
            <a:ext cx="15593268" cy="8511667"/>
            <a:chOff x="1452536" y="496215"/>
            <a:chExt cx="15593268" cy="8511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536" y="496215"/>
              <a:ext cx="15593268" cy="8511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79046" y="4456290"/>
            <a:ext cx="545264" cy="990188"/>
            <a:chOff x="16179046" y="4456290"/>
            <a:chExt cx="545264" cy="9901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9046" y="4456290"/>
              <a:ext cx="545264" cy="990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9510" y="4456290"/>
            <a:ext cx="545264" cy="990188"/>
            <a:chOff x="1689510" y="4456290"/>
            <a:chExt cx="545264" cy="9901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510" y="4456290"/>
              <a:ext cx="545264" cy="990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19601" y="1566030"/>
            <a:ext cx="2285990" cy="2285990"/>
            <a:chOff x="3319601" y="1566030"/>
            <a:chExt cx="2285990" cy="22859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601" y="1566030"/>
              <a:ext cx="2285990" cy="22859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8888" y="3959270"/>
            <a:ext cx="1165134" cy="6239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228503" y="4610378"/>
            <a:ext cx="2786543" cy="418223"/>
            <a:chOff x="3228503" y="4610378"/>
            <a:chExt cx="2786543" cy="418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3897" y="4556553"/>
              <a:ext cx="2374242" cy="61647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3228503" y="4617502"/>
              <a:ext cx="432506" cy="371955"/>
              <a:chOff x="3228503" y="4617502"/>
              <a:chExt cx="432506" cy="3719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28503" y="4617502"/>
                <a:ext cx="432506" cy="37195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2168755" y="1566027"/>
            <a:ext cx="2285990" cy="2285990"/>
            <a:chOff x="12168755" y="1566027"/>
            <a:chExt cx="2285990" cy="22859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8755" y="1566027"/>
              <a:ext cx="2285990" cy="22859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68066" y="3959266"/>
            <a:ext cx="1174658" cy="6334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77657" y="4596867"/>
            <a:ext cx="2786582" cy="417669"/>
            <a:chOff x="12077657" y="4596867"/>
            <a:chExt cx="2786582" cy="417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63089" y="4543042"/>
              <a:ext cx="2000261" cy="6164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077657" y="4603988"/>
              <a:ext cx="432506" cy="371955"/>
              <a:chOff x="12077657" y="4603988"/>
              <a:chExt cx="432506" cy="3719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77657" y="4603988"/>
                <a:ext cx="432506" cy="371955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840686" y="1566579"/>
            <a:ext cx="2285990" cy="2285990"/>
            <a:chOff x="7840686" y="1566579"/>
            <a:chExt cx="2285990" cy="228599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6900" y="572794"/>
              <a:ext cx="4571980" cy="457198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0686" y="1566579"/>
              <a:ext cx="2285990" cy="22859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78874" y="3698722"/>
            <a:ext cx="2199997" cy="16683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749588" y="4597419"/>
            <a:ext cx="2786539" cy="417669"/>
            <a:chOff x="7749588" y="4597419"/>
            <a:chExt cx="2786539" cy="4176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14234" y="4322851"/>
              <a:ext cx="2945158" cy="149944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7749588" y="4604541"/>
              <a:ext cx="432506" cy="371955"/>
              <a:chOff x="7749588" y="4604541"/>
              <a:chExt cx="432506" cy="3719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57613" y="4442841"/>
                <a:ext cx="865012" cy="743910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49588" y="4604541"/>
                <a:ext cx="432506" cy="37195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319601" y="5289033"/>
            <a:ext cx="2285990" cy="2285990"/>
            <a:chOff x="3319601" y="5289033"/>
            <a:chExt cx="2285990" cy="228599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19601" y="5289033"/>
              <a:ext cx="2285990" cy="228599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18886" y="7682273"/>
            <a:ext cx="1155611" cy="62394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51423" y="8242656"/>
            <a:ext cx="1540703" cy="417669"/>
            <a:chOff x="3851423" y="8242656"/>
            <a:chExt cx="1540703" cy="41766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7968" y="8188831"/>
              <a:ext cx="1059204" cy="616471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3851423" y="8242656"/>
              <a:ext cx="432506" cy="371955"/>
              <a:chOff x="3851423" y="8242656"/>
              <a:chExt cx="432506" cy="37195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851423" y="8242656"/>
                <a:ext cx="432506" cy="371955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999862" y="5289033"/>
            <a:ext cx="2285990" cy="2285990"/>
            <a:chOff x="7999862" y="5289033"/>
            <a:chExt cx="2285990" cy="22859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99862" y="5289033"/>
              <a:ext cx="2285990" cy="228599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99143" y="7682276"/>
            <a:ext cx="1165134" cy="63346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585973" y="8255945"/>
            <a:ext cx="1540703" cy="417669"/>
            <a:chOff x="8585973" y="8255945"/>
            <a:chExt cx="1540703" cy="41766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52518" y="8202120"/>
              <a:ext cx="1059204" cy="616471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8585973" y="8255945"/>
              <a:ext cx="432506" cy="371955"/>
              <a:chOff x="8585973" y="8255945"/>
              <a:chExt cx="432506" cy="371955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585973" y="8255945"/>
                <a:ext cx="432506" cy="37195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327953" y="5289033"/>
            <a:ext cx="2285990" cy="2285990"/>
            <a:chOff x="12327953" y="5289033"/>
            <a:chExt cx="2285990" cy="228599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7953" y="5289033"/>
              <a:ext cx="2285990" cy="2285990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927209" y="7664943"/>
            <a:ext cx="1180696" cy="74766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032912" y="8216078"/>
            <a:ext cx="1540703" cy="417669"/>
            <a:chOff x="13032912" y="8216078"/>
            <a:chExt cx="1540703" cy="41766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99458" y="8162253"/>
              <a:ext cx="1059204" cy="616471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3032912" y="8216078"/>
              <a:ext cx="432506" cy="371955"/>
              <a:chOff x="13032912" y="8216078"/>
              <a:chExt cx="432506" cy="37195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032912" y="8216078"/>
                <a:ext cx="432506" cy="3719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7634" y="5409960"/>
            <a:ext cx="8561587" cy="25754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9009" y="7295364"/>
            <a:ext cx="10959498" cy="17198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468" y="1134182"/>
            <a:ext cx="2601482" cy="40621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1023099" cy="480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20668" y="1134182"/>
            <a:ext cx="1771473" cy="4062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C 가로버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64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0037" y="5409960"/>
            <a:ext cx="8342235" cy="25754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516" y="7295364"/>
            <a:ext cx="7778431" cy="171037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468" y="1134182"/>
            <a:ext cx="2601482" cy="40620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1023099" cy="4809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239" y="1134182"/>
            <a:ext cx="2077006" cy="406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" y="-1104900"/>
            <a:ext cx="769620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108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2"/>
            <a:ext cx="3696396" cy="406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4013" y="5851813"/>
            <a:ext cx="1587570" cy="987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3109" y="3394411"/>
            <a:ext cx="2781227" cy="27701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2885" y="5851813"/>
            <a:ext cx="1587570" cy="987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8063" y="3394411"/>
            <a:ext cx="3301655" cy="27701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9724" y="5851813"/>
            <a:ext cx="1587570" cy="9939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5524" y="3394411"/>
            <a:ext cx="3551160" cy="2776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5727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86015" cy="4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63469" y="8450102"/>
            <a:ext cx="496191" cy="4263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5696" y="2080454"/>
            <a:ext cx="6601865" cy="7252620"/>
            <a:chOff x="1815696" y="2080454"/>
            <a:chExt cx="6601865" cy="72526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5696" y="2080454"/>
              <a:ext cx="6601865" cy="7252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4876" y="2010927"/>
            <a:ext cx="7104731" cy="7443821"/>
            <a:chOff x="9504876" y="2010927"/>
            <a:chExt cx="7104731" cy="74438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4876" y="2010927"/>
              <a:ext cx="7104731" cy="74438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5727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86025" cy="4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5396" y="1998390"/>
            <a:ext cx="6409134" cy="10733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9818" y="3479430"/>
            <a:ext cx="11696001" cy="616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3469" y="8450102"/>
            <a:ext cx="496191" cy="426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572" y="4332133"/>
            <a:ext cx="8534400" cy="5201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987" y="1998390"/>
            <a:ext cx="3467100" cy="756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5727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7810" y="1134182"/>
            <a:ext cx="2617730" cy="4743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0771" y="1703451"/>
            <a:ext cx="5619000" cy="10733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7490" y="3124158"/>
            <a:ext cx="10702411" cy="10759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63469" y="8450102"/>
            <a:ext cx="496191" cy="426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443038"/>
            <a:ext cx="7895636" cy="47286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26" y="1619080"/>
            <a:ext cx="3457575" cy="739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108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2"/>
            <a:ext cx="3696396" cy="406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4013" y="5851813"/>
            <a:ext cx="1587570" cy="987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3109" y="3394411"/>
            <a:ext cx="2781227" cy="27701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2885" y="5851813"/>
            <a:ext cx="1587570" cy="987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8063" y="3394411"/>
            <a:ext cx="3301655" cy="27701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9724" y="5851813"/>
            <a:ext cx="1587570" cy="9939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5524" y="3394411"/>
            <a:ext cx="3551160" cy="2776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D2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108" cy="4809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2"/>
            <a:ext cx="3696396" cy="4062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4013" y="5851813"/>
            <a:ext cx="1587570" cy="9873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3109" y="3394411"/>
            <a:ext cx="2781227" cy="27701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2885" y="5851813"/>
            <a:ext cx="1587570" cy="9873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08063" y="3394411"/>
            <a:ext cx="3301655" cy="277011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9724" y="5851813"/>
            <a:ext cx="1587570" cy="9939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5524" y="3394411"/>
            <a:ext cx="3551160" cy="27769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6</cp:revision>
  <dcterms:created xsi:type="dcterms:W3CDTF">2022-10-10T20:13:32Z</dcterms:created>
  <dcterms:modified xsi:type="dcterms:W3CDTF">2022-10-11T05:45:09Z</dcterms:modified>
</cp:coreProperties>
</file>